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2" r:id="rId3"/>
  </p:sldMasterIdLst>
  <p:notesMasterIdLst>
    <p:notesMasterId r:id="rId10"/>
  </p:notesMasterIdLst>
  <p:sldIdLst>
    <p:sldId id="266" r:id="rId4"/>
    <p:sldId id="258" r:id="rId5"/>
    <p:sldId id="268" r:id="rId6"/>
    <p:sldId id="259" r:id="rId7"/>
    <p:sldId id="260" r:id="rId8"/>
    <p:sldId id="263"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varScale="1">
        <p:scale>
          <a:sx n="67" d="100"/>
          <a:sy n="67" d="100"/>
        </p:scale>
        <p:origin x="4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9398B06-D71D-4E14-ACCC-EB21905062B1}" type="slidenum">
              <a:rPr lang="en-US"/>
              <a:pPr/>
              <a:t>‹Nº›</a:t>
            </a:fld>
            <a:endParaRPr lang="en-US"/>
          </a:p>
        </p:txBody>
      </p:sp>
    </p:spTree>
    <p:extLst>
      <p:ext uri="{BB962C8B-B14F-4D97-AF65-F5344CB8AC3E}">
        <p14:creationId xmlns:p14="http://schemas.microsoft.com/office/powerpoint/2010/main" val="11316627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s-ES" noProof="0" smtClean="0"/>
              <a:t>Haga clic para modificar el estilo de título del patrón</a:t>
            </a:r>
            <a:endParaRPr lang="en-US" noProof="0" smtClean="0"/>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s-ES" noProof="0" smtClean="0"/>
              <a:t>Haga clic para modificar el estilo de subtítulo del patrón</a:t>
            </a:r>
            <a:endParaRPr lang="en-US" noProof="0" smtClean="0"/>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49ED5984-8AA1-4076-AEFD-6FC95F54F7F9}"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5A638005-E2B3-49BD-9D9B-344103515A1B}" type="slidenum">
              <a:rPr lang="en-US"/>
              <a:pPr/>
              <a:t>‹Nº›</a:t>
            </a:fld>
            <a:endParaRPr lang="en-US"/>
          </a:p>
        </p:txBody>
      </p:sp>
    </p:spTree>
    <p:extLst>
      <p:ext uri="{BB962C8B-B14F-4D97-AF65-F5344CB8AC3E}">
        <p14:creationId xmlns:p14="http://schemas.microsoft.com/office/powerpoint/2010/main" val="310794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39025" y="274638"/>
            <a:ext cx="158115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2693988" y="274638"/>
            <a:ext cx="4592637"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155D2958-E46F-4AAC-AF1C-D03BC31FDF6D}" type="slidenum">
              <a:rPr lang="en-US"/>
              <a:pPr/>
              <a:t>‹Nº›</a:t>
            </a:fld>
            <a:endParaRPr lang="en-US"/>
          </a:p>
        </p:txBody>
      </p:sp>
    </p:spTree>
    <p:extLst>
      <p:ext uri="{BB962C8B-B14F-4D97-AF65-F5344CB8AC3E}">
        <p14:creationId xmlns:p14="http://schemas.microsoft.com/office/powerpoint/2010/main" val="2875307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endParaRPr lang="en-US"/>
          </a:p>
        </p:txBody>
      </p:sp>
      <p:sp>
        <p:nvSpPr>
          <p:cNvPr id="30727" name="Rectangle 7"/>
          <p:cNvSpPr>
            <a:spLocks noGrp="1" noChangeArrowheads="1"/>
          </p:cNvSpPr>
          <p:nvPr>
            <p:ph type="sldNum" sz="quarter" idx="4"/>
          </p:nvPr>
        </p:nvSpPr>
        <p:spPr/>
        <p:txBody>
          <a:bodyPr/>
          <a:lstStyle>
            <a:lvl1pPr>
              <a:defRPr/>
            </a:lvl1pPr>
          </a:lstStyle>
          <a:p>
            <a:fld id="{8B783CED-DFCC-4CB3-9823-7D1AE3BAA76C}" type="slidenum">
              <a:rPr lang="en-US"/>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198D1BCF-2083-492E-AA52-0E75B62B71FA}" type="slidenum">
              <a:rPr lang="en-US"/>
              <a:pPr/>
              <a:t>‹Nº›</a:t>
            </a:fld>
            <a:endParaRPr lang="en-US"/>
          </a:p>
        </p:txBody>
      </p:sp>
    </p:spTree>
    <p:extLst>
      <p:ext uri="{BB962C8B-B14F-4D97-AF65-F5344CB8AC3E}">
        <p14:creationId xmlns:p14="http://schemas.microsoft.com/office/powerpoint/2010/main" val="4100670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E2C44CA9-D5B5-4018-8E85-BD249A39235A}" type="slidenum">
              <a:rPr lang="en-US"/>
              <a:pPr/>
              <a:t>‹Nº›</a:t>
            </a:fld>
            <a:endParaRPr lang="en-US"/>
          </a:p>
        </p:txBody>
      </p:sp>
    </p:spTree>
    <p:extLst>
      <p:ext uri="{BB962C8B-B14F-4D97-AF65-F5344CB8AC3E}">
        <p14:creationId xmlns:p14="http://schemas.microsoft.com/office/powerpoint/2010/main" val="3987266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6650385D-7A84-4E0D-803B-12FB5323F0E3}" type="slidenum">
              <a:rPr lang="en-US"/>
              <a:pPr/>
              <a:t>‹Nº›</a:t>
            </a:fld>
            <a:endParaRPr lang="en-US"/>
          </a:p>
        </p:txBody>
      </p:sp>
    </p:spTree>
    <p:extLst>
      <p:ext uri="{BB962C8B-B14F-4D97-AF65-F5344CB8AC3E}">
        <p14:creationId xmlns:p14="http://schemas.microsoft.com/office/powerpoint/2010/main" val="3942092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11A294CF-B049-4289-936D-AA05AB4DF35E}" type="slidenum">
              <a:rPr lang="en-US"/>
              <a:pPr/>
              <a:t>‹Nº›</a:t>
            </a:fld>
            <a:endParaRPr lang="en-US"/>
          </a:p>
        </p:txBody>
      </p:sp>
    </p:spTree>
    <p:extLst>
      <p:ext uri="{BB962C8B-B14F-4D97-AF65-F5344CB8AC3E}">
        <p14:creationId xmlns:p14="http://schemas.microsoft.com/office/powerpoint/2010/main" val="953077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FCE35067-3740-4455-AE58-FE3DACE7A95F}" type="slidenum">
              <a:rPr lang="en-US"/>
              <a:pPr/>
              <a:t>‹Nº›</a:t>
            </a:fld>
            <a:endParaRPr lang="en-US"/>
          </a:p>
        </p:txBody>
      </p:sp>
    </p:spTree>
    <p:extLst>
      <p:ext uri="{BB962C8B-B14F-4D97-AF65-F5344CB8AC3E}">
        <p14:creationId xmlns:p14="http://schemas.microsoft.com/office/powerpoint/2010/main" val="2527106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246B4C22-8D62-401E-8144-BCEF63ED1B66}" type="slidenum">
              <a:rPr lang="en-US"/>
              <a:pPr/>
              <a:t>‹Nº›</a:t>
            </a:fld>
            <a:endParaRPr lang="en-US"/>
          </a:p>
        </p:txBody>
      </p:sp>
    </p:spTree>
    <p:extLst>
      <p:ext uri="{BB962C8B-B14F-4D97-AF65-F5344CB8AC3E}">
        <p14:creationId xmlns:p14="http://schemas.microsoft.com/office/powerpoint/2010/main" val="4079753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394428EF-26EF-4A2B-8C2F-18D1A1261592}" type="slidenum">
              <a:rPr lang="en-US"/>
              <a:pPr/>
              <a:t>‹Nº›</a:t>
            </a:fld>
            <a:endParaRPr lang="en-US"/>
          </a:p>
        </p:txBody>
      </p:sp>
    </p:spTree>
    <p:extLst>
      <p:ext uri="{BB962C8B-B14F-4D97-AF65-F5344CB8AC3E}">
        <p14:creationId xmlns:p14="http://schemas.microsoft.com/office/powerpoint/2010/main" val="402547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FB7F5933-91B1-4467-A11F-C75FAD25997C}" type="slidenum">
              <a:rPr lang="en-US"/>
              <a:pPr/>
              <a:t>‹Nº›</a:t>
            </a:fld>
            <a:endParaRPr lang="en-US"/>
          </a:p>
        </p:txBody>
      </p:sp>
    </p:spTree>
    <p:extLst>
      <p:ext uri="{BB962C8B-B14F-4D97-AF65-F5344CB8AC3E}">
        <p14:creationId xmlns:p14="http://schemas.microsoft.com/office/powerpoint/2010/main" val="2566864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0EFEC7A9-DF5B-426B-805C-D9AF2024F12A}" type="slidenum">
              <a:rPr lang="en-US"/>
              <a:pPr/>
              <a:t>‹Nº›</a:t>
            </a:fld>
            <a:endParaRPr lang="en-US"/>
          </a:p>
        </p:txBody>
      </p:sp>
    </p:spTree>
    <p:extLst>
      <p:ext uri="{BB962C8B-B14F-4D97-AF65-F5344CB8AC3E}">
        <p14:creationId xmlns:p14="http://schemas.microsoft.com/office/powerpoint/2010/main" val="3803108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92F1EE86-BCE4-4E91-98A5-CB9B5D622942}" type="slidenum">
              <a:rPr lang="en-US"/>
              <a:pPr/>
              <a:t>‹Nº›</a:t>
            </a:fld>
            <a:endParaRPr lang="en-US"/>
          </a:p>
        </p:txBody>
      </p:sp>
    </p:spTree>
    <p:extLst>
      <p:ext uri="{BB962C8B-B14F-4D97-AF65-F5344CB8AC3E}">
        <p14:creationId xmlns:p14="http://schemas.microsoft.com/office/powerpoint/2010/main" val="1801318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6225" y="274638"/>
            <a:ext cx="2055813"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5613" y="274638"/>
            <a:ext cx="6018212"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B86C3278-36FD-4A3F-BB58-E20392B3310B}" type="slidenum">
              <a:rPr lang="en-US"/>
              <a:pPr/>
              <a:t>‹Nº›</a:t>
            </a:fld>
            <a:endParaRPr lang="en-US"/>
          </a:p>
        </p:txBody>
      </p:sp>
    </p:spTree>
    <p:extLst>
      <p:ext uri="{BB962C8B-B14F-4D97-AF65-F5344CB8AC3E}">
        <p14:creationId xmlns:p14="http://schemas.microsoft.com/office/powerpoint/2010/main" val="3015508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9ED5984-8AA1-4076-AEFD-6FC95F54F7F9}" type="slidenum">
              <a:rPr lang="en-US" smtClean="0"/>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F5933-91B1-4467-A11F-C75FAD25997C}" type="slidenum">
              <a:rPr lang="en-US" smtClean="0"/>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8799B-3FF3-4CEF-B553-4BA48EB783D8}" type="slidenum">
              <a:rPr lang="en-US" smtClean="0"/>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CC788-60DB-442A-8FA6-EDBA85A6740C}" type="slidenum">
              <a:rPr lang="en-US" smtClean="0"/>
              <a:pPr/>
              <a:t>‹Nº›</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626605-225B-4FAE-9E52-91B7F128ADB8}" type="slidenum">
              <a:rPr lang="en-US" smtClean="0"/>
              <a:pPr/>
              <a:t>‹Nº›</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7D323-8C94-43EB-9C27-1B520B5A5C8E}" type="slidenum">
              <a:rPr lang="en-US" smtClean="0"/>
              <a:pPr/>
              <a:t>‹Nº›</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39761-2134-48F6-8B93-E170D55A4C2C}"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49B8799B-3FF3-4CEF-B553-4BA48EB783D8}" type="slidenum">
              <a:rPr lang="en-US"/>
              <a:pPr/>
              <a:t>‹Nº›</a:t>
            </a:fld>
            <a:endParaRPr lang="en-US"/>
          </a:p>
        </p:txBody>
      </p:sp>
    </p:spTree>
    <p:extLst>
      <p:ext uri="{BB962C8B-B14F-4D97-AF65-F5344CB8AC3E}">
        <p14:creationId xmlns:p14="http://schemas.microsoft.com/office/powerpoint/2010/main" val="2222559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70F80C8-0825-417A-A763-29E0DE44B5EC}" type="slidenum">
              <a:rPr lang="en-US" smtClean="0"/>
              <a:pPr/>
              <a:t>‹Nº›</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4ACAE395-FC73-4837-A24C-AC016A7CA174}" type="slidenum">
              <a:rPr lang="en-US" smtClean="0"/>
              <a:pPr/>
              <a:t>‹Nº›</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38005-E2B3-49BD-9D9B-344103515A1B}" type="slidenum">
              <a:rPr lang="en-US" smtClean="0"/>
              <a:pPr/>
              <a:t>‹Nº›</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D2958-E46F-4AAC-AF1C-D03BC31FDF6D}"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8DFCC788-60DB-442A-8FA6-EDBA85A6740C}" type="slidenum">
              <a:rPr lang="en-US"/>
              <a:pPr/>
              <a:t>‹Nº›</a:t>
            </a:fld>
            <a:endParaRPr lang="en-US"/>
          </a:p>
        </p:txBody>
      </p:sp>
    </p:spTree>
    <p:extLst>
      <p:ext uri="{BB962C8B-B14F-4D97-AF65-F5344CB8AC3E}">
        <p14:creationId xmlns:p14="http://schemas.microsoft.com/office/powerpoint/2010/main" val="116934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F4626605-225B-4FAE-9E52-91B7F128ADB8}" type="slidenum">
              <a:rPr lang="en-US"/>
              <a:pPr/>
              <a:t>‹Nº›</a:t>
            </a:fld>
            <a:endParaRPr lang="en-US"/>
          </a:p>
        </p:txBody>
      </p:sp>
    </p:spTree>
    <p:extLst>
      <p:ext uri="{BB962C8B-B14F-4D97-AF65-F5344CB8AC3E}">
        <p14:creationId xmlns:p14="http://schemas.microsoft.com/office/powerpoint/2010/main" val="40676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0DC7D323-8C94-43EB-9C27-1B520B5A5C8E}" type="slidenum">
              <a:rPr lang="en-US"/>
              <a:pPr/>
              <a:t>‹Nº›</a:t>
            </a:fld>
            <a:endParaRPr lang="en-US"/>
          </a:p>
        </p:txBody>
      </p:sp>
    </p:spTree>
    <p:extLst>
      <p:ext uri="{BB962C8B-B14F-4D97-AF65-F5344CB8AC3E}">
        <p14:creationId xmlns:p14="http://schemas.microsoft.com/office/powerpoint/2010/main" val="418815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BFE39761-2134-48F6-8B93-E170D55A4C2C}" type="slidenum">
              <a:rPr lang="en-US"/>
              <a:pPr/>
              <a:t>‹Nº›</a:t>
            </a:fld>
            <a:endParaRPr lang="en-US"/>
          </a:p>
        </p:txBody>
      </p:sp>
    </p:spTree>
    <p:extLst>
      <p:ext uri="{BB962C8B-B14F-4D97-AF65-F5344CB8AC3E}">
        <p14:creationId xmlns:p14="http://schemas.microsoft.com/office/powerpoint/2010/main" val="5434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970F80C8-0825-417A-A763-29E0DE44B5EC}" type="slidenum">
              <a:rPr lang="en-US"/>
              <a:pPr/>
              <a:t>‹Nº›</a:t>
            </a:fld>
            <a:endParaRPr lang="en-US"/>
          </a:p>
        </p:txBody>
      </p:sp>
    </p:spTree>
    <p:extLst>
      <p:ext uri="{BB962C8B-B14F-4D97-AF65-F5344CB8AC3E}">
        <p14:creationId xmlns:p14="http://schemas.microsoft.com/office/powerpoint/2010/main" val="253541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4ACAE395-FC73-4837-A24C-AC016A7CA174}" type="slidenum">
              <a:rPr lang="en-US"/>
              <a:pPr/>
              <a:t>‹Nº›</a:t>
            </a:fld>
            <a:endParaRPr lang="en-US"/>
          </a:p>
        </p:txBody>
      </p:sp>
    </p:spTree>
    <p:extLst>
      <p:ext uri="{BB962C8B-B14F-4D97-AF65-F5344CB8AC3E}">
        <p14:creationId xmlns:p14="http://schemas.microsoft.com/office/powerpoint/2010/main" val="2108501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52F7C9C-F43E-420F-ABFF-3AD9AE8FB8DC}" type="slidenum">
              <a:rPr lang="en-US"/>
              <a:pPr/>
              <a:t>‹Nº›</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1EA6A8D-45A2-46B5-8B08-FE52F83D6A2A}" type="slidenum">
              <a:rPr lang="en-US"/>
              <a:pPr/>
              <a:t>‹Nº›</a:t>
            </a:fld>
            <a:endParaRPr lang="en-US"/>
          </a:p>
        </p:txBody>
      </p:sp>
    </p:spTree>
  </p:cSld>
  <p:clrMap bg1="dk1" tx1="lt1" bg2="dk2"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52F7C9C-F43E-420F-ABFF-3AD9AE8FB8DC}"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27201" y="3757805"/>
            <a:ext cx="5723468" cy="817195"/>
          </a:xfrm>
        </p:spPr>
        <p:txBody>
          <a:bodyPr>
            <a:normAutofit fontScale="90000"/>
          </a:bodyPr>
          <a:lstStyle/>
          <a:p>
            <a:r>
              <a:rPr lang="es-ES" dirty="0" err="1" smtClean="0"/>
              <a:t>Writing</a:t>
            </a:r>
            <a:r>
              <a:rPr lang="es-ES" dirty="0"/>
              <a:t> </a:t>
            </a:r>
            <a:r>
              <a:rPr lang="es-ES" dirty="0" err="1" smtClean="0"/>
              <a:t>Lesson</a:t>
            </a:r>
            <a:endParaRPr lang="es-ES" dirty="0"/>
          </a:p>
        </p:txBody>
      </p:sp>
      <p:sp>
        <p:nvSpPr>
          <p:cNvPr id="4" name="3 Subtítulo"/>
          <p:cNvSpPr>
            <a:spLocks noGrp="1"/>
          </p:cNvSpPr>
          <p:nvPr>
            <p:ph type="subTitle" idx="1"/>
          </p:nvPr>
        </p:nvSpPr>
        <p:spPr>
          <a:xfrm>
            <a:off x="1727200" y="4688598"/>
            <a:ext cx="5712179" cy="948112"/>
          </a:xfrm>
        </p:spPr>
        <p:txBody>
          <a:bodyPr>
            <a:normAutofit fontScale="85000" lnSpcReduction="20000"/>
          </a:bodyPr>
          <a:lstStyle/>
          <a:p>
            <a:r>
              <a:rPr lang="es-ES" sz="4000" dirty="0" err="1" smtClean="0">
                <a:solidFill>
                  <a:srgbClr val="FF0000"/>
                </a:solidFill>
              </a:rPr>
              <a:t>Communicative</a:t>
            </a:r>
            <a:r>
              <a:rPr lang="es-ES" sz="4000" dirty="0" smtClean="0">
                <a:solidFill>
                  <a:srgbClr val="FF0000"/>
                </a:solidFill>
              </a:rPr>
              <a:t> </a:t>
            </a:r>
            <a:r>
              <a:rPr lang="es-ES" sz="4000" dirty="0" err="1" smtClean="0">
                <a:solidFill>
                  <a:srgbClr val="FF0000"/>
                </a:solidFill>
              </a:rPr>
              <a:t>Competence</a:t>
            </a:r>
            <a:r>
              <a:rPr lang="es-ES" sz="4000" dirty="0" smtClean="0">
                <a:solidFill>
                  <a:srgbClr val="FF0000"/>
                </a:solidFill>
              </a:rPr>
              <a:t> III</a:t>
            </a:r>
            <a:endParaRPr lang="es-ES" sz="4000" dirty="0">
              <a:solidFill>
                <a:srgbClr val="FF000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717" y="17786959"/>
            <a:ext cx="3237039" cy="25338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38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a:xfrm>
            <a:off x="1095023" y="291491"/>
            <a:ext cx="6965245" cy="1202485"/>
          </a:xfrm>
        </p:spPr>
        <p:txBody>
          <a:bodyPr>
            <a:normAutofit/>
          </a:bodyPr>
          <a:lstStyle/>
          <a:p>
            <a:pPr algn="ctr"/>
            <a:r>
              <a:rPr lang="es-CO" b="1" u="sng" dirty="0" smtClean="0">
                <a:solidFill>
                  <a:srgbClr val="FF0000"/>
                </a:solidFill>
                <a:effectLst>
                  <a:outerShdw blurRad="38100" dist="38100" dir="2700000" algn="tl">
                    <a:srgbClr val="000000">
                      <a:alpha val="43137"/>
                    </a:srgbClr>
                  </a:outerShdw>
                </a:effectLst>
              </a:rPr>
              <a:t>Can </a:t>
            </a:r>
            <a:r>
              <a:rPr lang="es-CO" b="1" u="sng" dirty="0" err="1" smtClean="0">
                <a:solidFill>
                  <a:srgbClr val="FF0000"/>
                </a:solidFill>
                <a:effectLst>
                  <a:outerShdw blurRad="38100" dist="38100" dir="2700000" algn="tl">
                    <a:srgbClr val="000000">
                      <a:alpha val="43137"/>
                    </a:srgbClr>
                  </a:outerShdw>
                </a:effectLst>
              </a:rPr>
              <a:t>you</a:t>
            </a:r>
            <a:r>
              <a:rPr lang="es-CO" b="1" u="sng" dirty="0" smtClean="0">
                <a:solidFill>
                  <a:srgbClr val="FF0000"/>
                </a:solidFill>
                <a:effectLst>
                  <a:outerShdw blurRad="38100" dist="38100" dir="2700000" algn="tl">
                    <a:srgbClr val="000000">
                      <a:alpha val="43137"/>
                    </a:srgbClr>
                  </a:outerShdw>
                </a:effectLst>
              </a:rPr>
              <a:t> </a:t>
            </a:r>
            <a:r>
              <a:rPr lang="es-CO" b="1" u="sng" dirty="0" err="1" smtClean="0">
                <a:solidFill>
                  <a:srgbClr val="FF0000"/>
                </a:solidFill>
                <a:effectLst>
                  <a:outerShdw blurRad="38100" dist="38100" dir="2700000" algn="tl">
                    <a:srgbClr val="000000">
                      <a:alpha val="43137"/>
                    </a:srgbClr>
                  </a:outerShdw>
                </a:effectLst>
              </a:rPr>
              <a:t>find</a:t>
            </a:r>
            <a:r>
              <a:rPr lang="es-CO" b="1" u="sng" dirty="0" smtClean="0">
                <a:solidFill>
                  <a:srgbClr val="FF0000"/>
                </a:solidFill>
                <a:effectLst>
                  <a:outerShdw blurRad="38100" dist="38100" dir="2700000" algn="tl">
                    <a:srgbClr val="000000">
                      <a:alpha val="43137"/>
                    </a:srgbClr>
                  </a:outerShdw>
                </a:effectLst>
              </a:rPr>
              <a:t> </a:t>
            </a:r>
            <a:r>
              <a:rPr lang="es-CO" b="1" u="sng" dirty="0" err="1" smtClean="0">
                <a:solidFill>
                  <a:srgbClr val="FF0000"/>
                </a:solidFill>
                <a:effectLst>
                  <a:outerShdw blurRad="38100" dist="38100" dir="2700000" algn="tl">
                    <a:srgbClr val="000000">
                      <a:alpha val="43137"/>
                    </a:srgbClr>
                  </a:outerShdw>
                </a:effectLst>
              </a:rPr>
              <a:t>any</a:t>
            </a:r>
            <a:r>
              <a:rPr lang="es-CO" b="1" u="sng" dirty="0" smtClean="0">
                <a:solidFill>
                  <a:srgbClr val="FF0000"/>
                </a:solidFill>
                <a:effectLst>
                  <a:outerShdw blurRad="38100" dist="38100" dir="2700000" algn="tl">
                    <a:srgbClr val="000000">
                      <a:alpha val="43137"/>
                    </a:srgbClr>
                  </a:outerShdw>
                </a:effectLst>
              </a:rPr>
              <a:t> </a:t>
            </a:r>
            <a:r>
              <a:rPr lang="es-CO" b="1" u="sng" dirty="0" err="1" smtClean="0">
                <a:solidFill>
                  <a:srgbClr val="FF0000"/>
                </a:solidFill>
                <a:effectLst>
                  <a:outerShdw blurRad="38100" dist="38100" dir="2700000" algn="tl">
                    <a:srgbClr val="000000">
                      <a:alpha val="43137"/>
                    </a:srgbClr>
                  </a:outerShdw>
                </a:effectLst>
              </a:rPr>
              <a:t>errors</a:t>
            </a:r>
            <a:r>
              <a:rPr lang="es-CO" b="1" u="sng" dirty="0" smtClean="0">
                <a:solidFill>
                  <a:srgbClr val="FF0000"/>
                </a:solidFill>
                <a:effectLst>
                  <a:outerShdw blurRad="38100" dist="38100" dir="2700000" algn="tl">
                    <a:srgbClr val="000000">
                      <a:alpha val="43137"/>
                    </a:srgbClr>
                  </a:outerShdw>
                </a:effectLst>
              </a:rPr>
              <a:t>?</a:t>
            </a:r>
            <a:endParaRPr lang="es-CO" b="1" u="sng"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014608" y="3169084"/>
            <a:ext cx="7089732" cy="3118980"/>
          </a:xfrm>
        </p:spPr>
        <p:txBody>
          <a:bodyPr>
            <a:normAutofit fontScale="92500"/>
          </a:bodyPr>
          <a:lstStyle/>
          <a:p>
            <a:pPr marL="0" indent="0" algn="just">
              <a:buNone/>
            </a:pPr>
            <a:r>
              <a:rPr lang="en-US" i="1" dirty="0"/>
              <a:t>Writing   paragraph is easy. all you need </a:t>
            </a:r>
            <a:r>
              <a:rPr lang="en-US" i="1" dirty="0" smtClean="0"/>
              <a:t>to do </a:t>
            </a:r>
            <a:r>
              <a:rPr lang="en-US" i="1" dirty="0"/>
              <a:t>is thing of one main idea. Next you need to write </a:t>
            </a:r>
            <a:r>
              <a:rPr lang="en-US" i="1" dirty="0" err="1"/>
              <a:t>taht</a:t>
            </a:r>
            <a:r>
              <a:rPr lang="en-US" i="1" dirty="0"/>
              <a:t> main idea </a:t>
            </a:r>
            <a:r>
              <a:rPr lang="en-US" i="1" dirty="0" err="1" smtClean="0"/>
              <a:t>wihch</a:t>
            </a:r>
            <a:r>
              <a:rPr lang="en-US" i="1" dirty="0" smtClean="0"/>
              <a:t> </a:t>
            </a:r>
            <a:r>
              <a:rPr lang="en-US" i="1" dirty="0"/>
              <a:t>are called you topic sentence. Then you will write five to seven sentences that support that main </a:t>
            </a:r>
            <a:r>
              <a:rPr lang="en-US" i="1" dirty="0" err="1"/>
              <a:t>ideaFinally</a:t>
            </a:r>
            <a:r>
              <a:rPr lang="en-US" i="1" dirty="0"/>
              <a:t>, you need to have a sentence that summarizes the main idea of the paragraph. Before you finish, be sure that your paragraph is indented you have god spelling and you have proper punctuation. If you follow these simple steps, you will have no the problem writing a paragraph. </a:t>
            </a:r>
            <a:endParaRPr lang="en-US" dirty="0"/>
          </a:p>
          <a:p>
            <a:pPr marL="0" indent="0" algn="just">
              <a:buNone/>
            </a:pPr>
            <a:endParaRPr lang="es-E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024" y="1310145"/>
            <a:ext cx="2628900" cy="174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2"/>
            <a:ext cx="7397624" cy="1202485"/>
          </a:xfrm>
        </p:spPr>
        <p:txBody>
          <a:bodyPr>
            <a:normAutofit/>
          </a:bodyPr>
          <a:lstStyle/>
          <a:p>
            <a:r>
              <a:rPr lang="es-ES" sz="3600" dirty="0" err="1" smtClean="0">
                <a:solidFill>
                  <a:srgbClr val="FF0000"/>
                </a:solidFill>
              </a:rPr>
              <a:t>Think</a:t>
            </a:r>
            <a:r>
              <a:rPr lang="es-ES" sz="3600" dirty="0" smtClean="0">
                <a:solidFill>
                  <a:srgbClr val="FF0000"/>
                </a:solidFill>
              </a:rPr>
              <a:t> – </a:t>
            </a:r>
            <a:r>
              <a:rPr lang="es-ES" sz="3600" dirty="0" err="1" smtClean="0">
                <a:solidFill>
                  <a:srgbClr val="FF0000"/>
                </a:solidFill>
              </a:rPr>
              <a:t>Pair</a:t>
            </a:r>
            <a:r>
              <a:rPr lang="es-ES" sz="3600" dirty="0" smtClean="0">
                <a:solidFill>
                  <a:srgbClr val="FF0000"/>
                </a:solidFill>
              </a:rPr>
              <a:t> - Share</a:t>
            </a:r>
            <a:endParaRPr lang="es-ES" sz="3600" dirty="0">
              <a:solidFill>
                <a:srgbClr val="FF0000"/>
              </a:solidFill>
            </a:endParaRPr>
          </a:p>
        </p:txBody>
      </p:sp>
      <p:sp>
        <p:nvSpPr>
          <p:cNvPr id="3" name="2 Marcador de contenido"/>
          <p:cNvSpPr>
            <a:spLocks noGrp="1"/>
          </p:cNvSpPr>
          <p:nvPr>
            <p:ph idx="1"/>
          </p:nvPr>
        </p:nvSpPr>
        <p:spPr/>
        <p:txBody>
          <a:bodyPr/>
          <a:lstStyle/>
          <a:p>
            <a:r>
              <a:rPr lang="en-US" dirty="0"/>
              <a:t>What kind of </a:t>
            </a:r>
            <a:r>
              <a:rPr lang="en-US" dirty="0" smtClean="0"/>
              <a:t>errors were </a:t>
            </a:r>
            <a:r>
              <a:rPr lang="en-US" dirty="0"/>
              <a:t>made in </a:t>
            </a:r>
            <a:r>
              <a:rPr lang="en-US" dirty="0" smtClean="0"/>
              <a:t>the  sentences </a:t>
            </a:r>
            <a:r>
              <a:rPr lang="en-US" dirty="0"/>
              <a:t>you just read?</a:t>
            </a:r>
          </a:p>
          <a:p>
            <a:r>
              <a:rPr lang="en-US" dirty="0"/>
              <a:t>Was it Punctuation? </a:t>
            </a:r>
          </a:p>
          <a:p>
            <a:r>
              <a:rPr lang="en-US" dirty="0"/>
              <a:t>Was it Spelling? </a:t>
            </a:r>
          </a:p>
          <a:p>
            <a:r>
              <a:rPr lang="en-US" dirty="0"/>
              <a:t>Was it Grammar</a:t>
            </a:r>
            <a:r>
              <a:rPr lang="en-US" dirty="0" smtClean="0"/>
              <a:t>?</a:t>
            </a:r>
            <a:endParaRPr lang="en-US" dirty="0"/>
          </a:p>
          <a:p>
            <a:r>
              <a:rPr lang="en-US" dirty="0"/>
              <a:t>Was it a Capital letter?</a:t>
            </a:r>
          </a:p>
          <a:p>
            <a:r>
              <a:rPr lang="en-US" dirty="0"/>
              <a:t>Was it the </a:t>
            </a:r>
            <a:r>
              <a:rPr lang="en-US" dirty="0" smtClean="0"/>
              <a:t>thumb rule? (indention)</a:t>
            </a:r>
          </a:p>
          <a:p>
            <a:r>
              <a:rPr lang="en-US" dirty="0" smtClean="0"/>
              <a:t>What can we do to fix it?</a:t>
            </a:r>
            <a:endParaRPr lang="en-US" dirty="0"/>
          </a:p>
        </p:txBody>
      </p:sp>
    </p:spTree>
    <p:extLst>
      <p:ext uri="{BB962C8B-B14F-4D97-AF65-F5344CB8AC3E}">
        <p14:creationId xmlns:p14="http://schemas.microsoft.com/office/powerpoint/2010/main" val="1124991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5613" y="669926"/>
            <a:ext cx="8226425" cy="447820"/>
          </a:xfrm>
        </p:spPr>
        <p:txBody>
          <a:bodyPr>
            <a:normAutofit fontScale="90000"/>
          </a:bodyPr>
          <a:lstStyle/>
          <a:p>
            <a:pPr algn="ctr"/>
            <a:r>
              <a:rPr lang="es-CO" sz="3600" b="1" u="sng" dirty="0" err="1" smtClean="0">
                <a:solidFill>
                  <a:srgbClr val="FF0000"/>
                </a:solidFill>
                <a:effectLst>
                  <a:outerShdw blurRad="38100" dist="38100" dir="2700000" algn="tl">
                    <a:srgbClr val="000000">
                      <a:alpha val="43137"/>
                    </a:srgbClr>
                  </a:outerShdw>
                </a:effectLst>
              </a:rPr>
              <a:t>Writing</a:t>
            </a:r>
            <a:r>
              <a:rPr lang="es-CO" sz="3600" b="1" u="sng" dirty="0" smtClean="0">
                <a:solidFill>
                  <a:srgbClr val="FF0000"/>
                </a:solidFill>
                <a:effectLst>
                  <a:outerShdw blurRad="38100" dist="38100" dir="2700000" algn="tl">
                    <a:srgbClr val="000000">
                      <a:alpha val="43137"/>
                    </a:srgbClr>
                  </a:outerShdw>
                </a:effectLst>
              </a:rPr>
              <a:t> </a:t>
            </a:r>
            <a:r>
              <a:rPr lang="es-CO" sz="3600" b="1" u="sng" dirty="0" err="1" smtClean="0">
                <a:solidFill>
                  <a:srgbClr val="FF0000"/>
                </a:solidFill>
                <a:effectLst>
                  <a:outerShdw blurRad="38100" dist="38100" dir="2700000" algn="tl">
                    <a:srgbClr val="000000">
                      <a:alpha val="43137"/>
                    </a:srgbClr>
                  </a:outerShdw>
                </a:effectLst>
              </a:rPr>
              <a:t>conventions</a:t>
            </a:r>
            <a:endParaRPr lang="es-CO" sz="3600" b="1" u="sng" dirty="0">
              <a:solidFill>
                <a:srgbClr val="FF0000"/>
              </a:solidFill>
              <a:effectLst>
                <a:outerShdw blurRad="38100" dist="38100" dir="2700000" algn="tl">
                  <a:srgbClr val="000000">
                    <a:alpha val="43137"/>
                  </a:srgbClr>
                </a:outerShdw>
              </a:effectLst>
            </a:endParaRPr>
          </a:p>
        </p:txBody>
      </p:sp>
      <p:sp>
        <p:nvSpPr>
          <p:cNvPr id="65539" name="Rectangle 3"/>
          <p:cNvSpPr>
            <a:spLocks noGrp="1" noChangeArrowheads="1"/>
          </p:cNvSpPr>
          <p:nvPr>
            <p:ph idx="1"/>
          </p:nvPr>
        </p:nvSpPr>
        <p:spPr>
          <a:xfrm>
            <a:off x="1004413" y="1265129"/>
            <a:ext cx="7275291" cy="4922730"/>
          </a:xfrm>
        </p:spPr>
        <p:txBody>
          <a:bodyPr>
            <a:normAutofit fontScale="92500" lnSpcReduction="10000"/>
          </a:bodyPr>
          <a:lstStyle/>
          <a:p>
            <a:pPr lvl="0">
              <a:spcAft>
                <a:spcPts val="0"/>
              </a:spcAft>
              <a:buFont typeface="Symbol"/>
              <a:buChar char=""/>
            </a:pPr>
            <a:r>
              <a:rPr lang="en-US" dirty="0" smtClean="0">
                <a:solidFill>
                  <a:srgbClr val="FF0000"/>
                </a:solidFill>
                <a:ea typeface="Times New Roman"/>
              </a:rPr>
              <a:t>? </a:t>
            </a:r>
            <a:r>
              <a:rPr lang="en-US" dirty="0" smtClean="0">
                <a:ea typeface="Times New Roman"/>
              </a:rPr>
              <a:t>= Unclear sentence.</a:t>
            </a:r>
            <a:endParaRPr lang="en-US" dirty="0" smtClean="0">
              <a:solidFill>
                <a:srgbClr val="FF0000"/>
              </a:solidFill>
              <a:ea typeface="Times New Roman"/>
            </a:endParaRPr>
          </a:p>
          <a:p>
            <a:pPr lvl="0">
              <a:spcAft>
                <a:spcPts val="0"/>
              </a:spcAft>
              <a:buFont typeface="Symbol"/>
              <a:buChar char=""/>
            </a:pPr>
            <a:r>
              <a:rPr lang="en-US" dirty="0" smtClean="0">
                <a:solidFill>
                  <a:srgbClr val="FF0000"/>
                </a:solidFill>
                <a:ea typeface="Times New Roman"/>
              </a:rPr>
              <a:t>C </a:t>
            </a:r>
            <a:r>
              <a:rPr lang="en-US" dirty="0" smtClean="0">
                <a:ea typeface="Times New Roman"/>
              </a:rPr>
              <a:t>=</a:t>
            </a:r>
            <a:r>
              <a:rPr lang="en-US" dirty="0" smtClean="0">
                <a:solidFill>
                  <a:schemeClr val="accent5">
                    <a:lumMod val="20000"/>
                    <a:lumOff val="80000"/>
                  </a:schemeClr>
                </a:solidFill>
                <a:ea typeface="Times New Roman"/>
              </a:rPr>
              <a:t> </a:t>
            </a:r>
            <a:r>
              <a:rPr lang="en-US" dirty="0" smtClean="0">
                <a:ea typeface="Times New Roman"/>
              </a:rPr>
              <a:t>Capital letter.</a:t>
            </a:r>
          </a:p>
          <a:p>
            <a:pPr lvl="0">
              <a:spcAft>
                <a:spcPts val="0"/>
              </a:spcAft>
              <a:buFont typeface="Symbol"/>
              <a:buChar char=""/>
            </a:pPr>
            <a:r>
              <a:rPr lang="en-US" dirty="0" smtClean="0">
                <a:solidFill>
                  <a:srgbClr val="FF0000"/>
                </a:solidFill>
                <a:ea typeface="Times New Roman"/>
              </a:rPr>
              <a:t>SP</a:t>
            </a:r>
            <a:r>
              <a:rPr lang="en-US" dirty="0" smtClean="0">
                <a:ea typeface="Times New Roman"/>
              </a:rPr>
              <a:t> </a:t>
            </a:r>
            <a:r>
              <a:rPr lang="en-US" dirty="0">
                <a:ea typeface="Times New Roman"/>
              </a:rPr>
              <a:t>= Spelling. EG: I live </a:t>
            </a:r>
            <a:r>
              <a:rPr lang="en-US" b="1" u="sng" dirty="0" err="1">
                <a:ea typeface="Times New Roman"/>
              </a:rPr>
              <a:t>wiht</a:t>
            </a:r>
            <a:r>
              <a:rPr lang="en-US" dirty="0">
                <a:ea typeface="Times New Roman"/>
              </a:rPr>
              <a:t> my parents.</a:t>
            </a:r>
            <a:endParaRPr lang="es-CO" sz="2800" dirty="0" smtClean="0">
              <a:effectLst/>
              <a:latin typeface="Times New Roman"/>
              <a:ea typeface="Times New Roman"/>
            </a:endParaRPr>
          </a:p>
          <a:p>
            <a:pPr lvl="0">
              <a:spcAft>
                <a:spcPts val="0"/>
              </a:spcAft>
              <a:buFont typeface="Symbol"/>
              <a:buChar char=""/>
            </a:pPr>
            <a:r>
              <a:rPr lang="en-US" dirty="0">
                <a:solidFill>
                  <a:srgbClr val="FF0000"/>
                </a:solidFill>
                <a:ea typeface="Times New Roman"/>
              </a:rPr>
              <a:t>WW</a:t>
            </a:r>
            <a:r>
              <a:rPr lang="en-US" dirty="0">
                <a:ea typeface="Times New Roman"/>
              </a:rPr>
              <a:t> = wrong word. EG: I live with my </a:t>
            </a:r>
            <a:r>
              <a:rPr lang="en-US" b="1" u="sng" dirty="0">
                <a:ea typeface="Times New Roman"/>
              </a:rPr>
              <a:t>fathers</a:t>
            </a:r>
            <a:r>
              <a:rPr lang="en-US" dirty="0">
                <a:ea typeface="Times New Roman"/>
              </a:rPr>
              <a:t>.</a:t>
            </a:r>
            <a:endParaRPr lang="es-CO" sz="2800" dirty="0" smtClean="0">
              <a:effectLst/>
              <a:latin typeface="Times New Roman"/>
              <a:ea typeface="Times New Roman"/>
            </a:endParaRPr>
          </a:p>
          <a:p>
            <a:pPr lvl="0">
              <a:spcAft>
                <a:spcPts val="0"/>
              </a:spcAft>
              <a:buFont typeface="Symbol"/>
              <a:buChar char=""/>
            </a:pPr>
            <a:r>
              <a:rPr lang="en-US" dirty="0">
                <a:solidFill>
                  <a:srgbClr val="FF0000"/>
                </a:solidFill>
                <a:ea typeface="Times New Roman"/>
              </a:rPr>
              <a:t>WO</a:t>
            </a:r>
            <a:r>
              <a:rPr lang="en-US" dirty="0">
                <a:ea typeface="Times New Roman"/>
              </a:rPr>
              <a:t> = word order. EG: The American </a:t>
            </a:r>
            <a:r>
              <a:rPr lang="en-US" dirty="0" smtClean="0">
                <a:ea typeface="Times New Roman"/>
              </a:rPr>
              <a:t>President </a:t>
            </a:r>
            <a:r>
              <a:rPr lang="en-US" dirty="0">
                <a:ea typeface="Times New Roman"/>
              </a:rPr>
              <a:t>lives in </a:t>
            </a:r>
            <a:r>
              <a:rPr lang="en-US" b="1" u="sng" dirty="0">
                <a:ea typeface="Times New Roman"/>
              </a:rPr>
              <a:t>the house white.</a:t>
            </a:r>
            <a:endParaRPr lang="es-CO" sz="2800" dirty="0" smtClean="0">
              <a:effectLst/>
              <a:latin typeface="Times New Roman"/>
              <a:ea typeface="Times New Roman"/>
            </a:endParaRPr>
          </a:p>
          <a:p>
            <a:pPr lvl="0">
              <a:spcAft>
                <a:spcPts val="0"/>
              </a:spcAft>
              <a:buFont typeface="Symbol"/>
              <a:buChar char=""/>
            </a:pPr>
            <a:r>
              <a:rPr lang="en-US" dirty="0">
                <a:solidFill>
                  <a:srgbClr val="FF0000"/>
                </a:solidFill>
                <a:ea typeface="Times New Roman"/>
              </a:rPr>
              <a:t>P </a:t>
            </a:r>
            <a:r>
              <a:rPr lang="en-US" dirty="0">
                <a:ea typeface="Times New Roman"/>
              </a:rPr>
              <a:t>= Punctuation. EG: Are you my new English teacher</a:t>
            </a:r>
            <a:r>
              <a:rPr lang="en-US" b="1" u="sng" dirty="0">
                <a:ea typeface="Times New Roman"/>
              </a:rPr>
              <a:t>.</a:t>
            </a:r>
            <a:r>
              <a:rPr lang="en-US" dirty="0">
                <a:ea typeface="Times New Roman"/>
              </a:rPr>
              <a:t> </a:t>
            </a:r>
            <a:endParaRPr lang="es-CO" sz="2800" dirty="0" smtClean="0">
              <a:effectLst/>
              <a:latin typeface="Times New Roman"/>
              <a:ea typeface="Times New Roman"/>
            </a:endParaRPr>
          </a:p>
          <a:p>
            <a:pPr lvl="0">
              <a:spcAft>
                <a:spcPts val="0"/>
              </a:spcAft>
              <a:buFont typeface="Symbol"/>
              <a:buChar char=""/>
            </a:pPr>
            <a:r>
              <a:rPr lang="en-US" i="1" dirty="0">
                <a:ea typeface="Times New Roman"/>
              </a:rPr>
              <a:t>    = Insert word. EG: I left my notebook in        house.</a:t>
            </a:r>
            <a:endParaRPr lang="es-CO" sz="2800" dirty="0" smtClean="0">
              <a:effectLst/>
              <a:latin typeface="Times New Roman"/>
              <a:ea typeface="Times New Roman"/>
            </a:endParaRPr>
          </a:p>
          <a:p>
            <a:pPr lvl="0">
              <a:spcAft>
                <a:spcPts val="0"/>
              </a:spcAft>
              <a:buFont typeface="Symbol"/>
              <a:buChar char=""/>
            </a:pPr>
            <a:r>
              <a:rPr lang="en-US" i="1" dirty="0">
                <a:solidFill>
                  <a:srgbClr val="FF0000"/>
                </a:solidFill>
                <a:ea typeface="Times New Roman"/>
              </a:rPr>
              <a:t>(      )</a:t>
            </a:r>
            <a:r>
              <a:rPr lang="en-US" i="1" dirty="0">
                <a:ea typeface="Times New Roman"/>
              </a:rPr>
              <a:t>=</a:t>
            </a:r>
            <a:r>
              <a:rPr lang="en-US" i="1" dirty="0">
                <a:solidFill>
                  <a:srgbClr val="FF0000"/>
                </a:solidFill>
                <a:ea typeface="Times New Roman"/>
              </a:rPr>
              <a:t> </a:t>
            </a:r>
            <a:r>
              <a:rPr lang="en-US" i="1" dirty="0">
                <a:ea typeface="Times New Roman"/>
              </a:rPr>
              <a:t>Omit word (word not needed)=EG: The dog is in (</a:t>
            </a:r>
            <a:r>
              <a:rPr lang="en-US" b="1" i="1" u="sng" dirty="0">
                <a:ea typeface="Times New Roman"/>
              </a:rPr>
              <a:t>the</a:t>
            </a:r>
            <a:r>
              <a:rPr lang="en-US" i="1" dirty="0">
                <a:ea typeface="Times New Roman"/>
              </a:rPr>
              <a:t>) my house.</a:t>
            </a:r>
            <a:endParaRPr lang="es-CO" sz="2800" dirty="0" smtClean="0">
              <a:effectLst/>
              <a:latin typeface="Times New Roman"/>
              <a:ea typeface="Times New Roman"/>
            </a:endParaRPr>
          </a:p>
          <a:p>
            <a:pPr lvl="0">
              <a:spcAft>
                <a:spcPts val="0"/>
              </a:spcAft>
              <a:buFont typeface="Symbol"/>
              <a:buChar char=""/>
            </a:pPr>
            <a:r>
              <a:rPr lang="en-US" sz="2000" i="1" dirty="0" smtClean="0">
                <a:solidFill>
                  <a:srgbClr val="FF0000"/>
                </a:solidFill>
                <a:ea typeface="Times New Roman"/>
              </a:rPr>
              <a:t>/</a:t>
            </a:r>
            <a:r>
              <a:rPr lang="en-US" sz="2000" i="1" dirty="0" smtClean="0">
                <a:ea typeface="Times New Roman"/>
              </a:rPr>
              <a:t> </a:t>
            </a:r>
            <a:r>
              <a:rPr lang="en-US" sz="2000" i="1" dirty="0">
                <a:ea typeface="Times New Roman"/>
              </a:rPr>
              <a:t>= Word division. </a:t>
            </a:r>
            <a:r>
              <a:rPr lang="en-US" sz="2000" i="1" dirty="0" smtClean="0">
                <a:ea typeface="Times New Roman"/>
              </a:rPr>
              <a:t>EG. </a:t>
            </a:r>
            <a:r>
              <a:rPr lang="en-US" sz="2000" b="1" i="1" u="sng" dirty="0" smtClean="0">
                <a:ea typeface="Times New Roman"/>
              </a:rPr>
              <a:t>I/went/to/Cartagena/during/my/last/vacations</a:t>
            </a:r>
            <a:r>
              <a:rPr lang="en-US" sz="2000" b="1" i="1" u="sng" dirty="0">
                <a:ea typeface="Times New Roman"/>
              </a:rPr>
              <a:t>.</a:t>
            </a:r>
            <a:endParaRPr lang="es-CO" sz="2000" dirty="0" smtClean="0">
              <a:effectLst/>
              <a:latin typeface="Times New Roman"/>
              <a:ea typeface="Times New Roman"/>
            </a:endParaRPr>
          </a:p>
          <a:p>
            <a:r>
              <a:rPr lang="es-CO" dirty="0" smtClean="0">
                <a:solidFill>
                  <a:srgbClr val="FF0000"/>
                </a:solidFill>
              </a:rPr>
              <a:t>GR</a:t>
            </a:r>
            <a:r>
              <a:rPr lang="es-CO" dirty="0" smtClean="0"/>
              <a:t> = Grammar error.</a:t>
            </a:r>
          </a:p>
          <a:p>
            <a:r>
              <a:rPr lang="es-CO" dirty="0" smtClean="0"/>
              <a:t>         = </a:t>
            </a:r>
            <a:r>
              <a:rPr lang="es-CO" dirty="0" err="1" smtClean="0"/>
              <a:t>Thumb</a:t>
            </a:r>
            <a:r>
              <a:rPr lang="es-CO" dirty="0" smtClean="0"/>
              <a:t> rule</a:t>
            </a:r>
            <a:endParaRPr lang="es-CO" dirty="0"/>
          </a:p>
        </p:txBody>
      </p:sp>
      <p:sp>
        <p:nvSpPr>
          <p:cNvPr id="3" name="2 Triángulo isósceles"/>
          <p:cNvSpPr/>
          <p:nvPr/>
        </p:nvSpPr>
        <p:spPr>
          <a:xfrm>
            <a:off x="1377863" y="3804781"/>
            <a:ext cx="200416" cy="33193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 name="1 Flecha derecha"/>
          <p:cNvSpPr/>
          <p:nvPr/>
        </p:nvSpPr>
        <p:spPr>
          <a:xfrm>
            <a:off x="1377863" y="5649238"/>
            <a:ext cx="538619" cy="388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1000"/>
                                        <p:tgtEl>
                                          <p:spTgt spid="65539">
                                            <p:txEl>
                                              <p:pRg st="0" end="0"/>
                                            </p:txEl>
                                          </p:spTgt>
                                        </p:tgtEl>
                                      </p:cBhvr>
                                    </p:animEffect>
                                    <p:anim calcmode="lin" valueType="num">
                                      <p:cBhvr>
                                        <p:cTn id="8" dur="10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539">
                                            <p:txEl>
                                              <p:pRg st="1" end="1"/>
                                            </p:txEl>
                                          </p:spTgt>
                                        </p:tgtEl>
                                        <p:attrNameLst>
                                          <p:attrName>style.visibility</p:attrName>
                                        </p:attrNameLst>
                                      </p:cBhvr>
                                      <p:to>
                                        <p:strVal val="visible"/>
                                      </p:to>
                                    </p:set>
                                    <p:animEffect transition="in" filter="fade">
                                      <p:cBhvr>
                                        <p:cTn id="14" dur="1000"/>
                                        <p:tgtEl>
                                          <p:spTgt spid="65539">
                                            <p:txEl>
                                              <p:pRg st="1" end="1"/>
                                            </p:txEl>
                                          </p:spTgt>
                                        </p:tgtEl>
                                      </p:cBhvr>
                                    </p:animEffect>
                                    <p:anim calcmode="lin" valueType="num">
                                      <p:cBhvr>
                                        <p:cTn id="15" dur="10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5539">
                                            <p:txEl>
                                              <p:pRg st="2" end="2"/>
                                            </p:txEl>
                                          </p:spTgt>
                                        </p:tgtEl>
                                        <p:attrNameLst>
                                          <p:attrName>style.visibility</p:attrName>
                                        </p:attrNameLst>
                                      </p:cBhvr>
                                      <p:to>
                                        <p:strVal val="visible"/>
                                      </p:to>
                                    </p:set>
                                    <p:animEffect transition="in" filter="fade">
                                      <p:cBhvr>
                                        <p:cTn id="21" dur="1000"/>
                                        <p:tgtEl>
                                          <p:spTgt spid="65539">
                                            <p:txEl>
                                              <p:pRg st="2" end="2"/>
                                            </p:txEl>
                                          </p:spTgt>
                                        </p:tgtEl>
                                      </p:cBhvr>
                                    </p:animEffect>
                                    <p:anim calcmode="lin" valueType="num">
                                      <p:cBhvr>
                                        <p:cTn id="22" dur="10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55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5539">
                                            <p:txEl>
                                              <p:pRg st="3" end="3"/>
                                            </p:txEl>
                                          </p:spTgt>
                                        </p:tgtEl>
                                        <p:attrNameLst>
                                          <p:attrName>style.visibility</p:attrName>
                                        </p:attrNameLst>
                                      </p:cBhvr>
                                      <p:to>
                                        <p:strVal val="visible"/>
                                      </p:to>
                                    </p:set>
                                    <p:animEffect transition="in" filter="fade">
                                      <p:cBhvr>
                                        <p:cTn id="28" dur="1000"/>
                                        <p:tgtEl>
                                          <p:spTgt spid="65539">
                                            <p:txEl>
                                              <p:pRg st="3" end="3"/>
                                            </p:txEl>
                                          </p:spTgt>
                                        </p:tgtEl>
                                      </p:cBhvr>
                                    </p:animEffect>
                                    <p:anim calcmode="lin" valueType="num">
                                      <p:cBhvr>
                                        <p:cTn id="29" dur="10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55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5539">
                                            <p:txEl>
                                              <p:pRg st="4" end="4"/>
                                            </p:txEl>
                                          </p:spTgt>
                                        </p:tgtEl>
                                        <p:attrNameLst>
                                          <p:attrName>style.visibility</p:attrName>
                                        </p:attrNameLst>
                                      </p:cBhvr>
                                      <p:to>
                                        <p:strVal val="visible"/>
                                      </p:to>
                                    </p:set>
                                    <p:animEffect transition="in" filter="fade">
                                      <p:cBhvr>
                                        <p:cTn id="35" dur="1000"/>
                                        <p:tgtEl>
                                          <p:spTgt spid="65539">
                                            <p:txEl>
                                              <p:pRg st="4" end="4"/>
                                            </p:txEl>
                                          </p:spTgt>
                                        </p:tgtEl>
                                      </p:cBhvr>
                                    </p:animEffect>
                                    <p:anim calcmode="lin" valueType="num">
                                      <p:cBhvr>
                                        <p:cTn id="36" dur="10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55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5539">
                                            <p:txEl>
                                              <p:pRg st="5" end="5"/>
                                            </p:txEl>
                                          </p:spTgt>
                                        </p:tgtEl>
                                        <p:attrNameLst>
                                          <p:attrName>style.visibility</p:attrName>
                                        </p:attrNameLst>
                                      </p:cBhvr>
                                      <p:to>
                                        <p:strVal val="visible"/>
                                      </p:to>
                                    </p:set>
                                    <p:animEffect transition="in" filter="fade">
                                      <p:cBhvr>
                                        <p:cTn id="42" dur="1000"/>
                                        <p:tgtEl>
                                          <p:spTgt spid="65539">
                                            <p:txEl>
                                              <p:pRg st="5" end="5"/>
                                            </p:txEl>
                                          </p:spTgt>
                                        </p:tgtEl>
                                      </p:cBhvr>
                                    </p:animEffect>
                                    <p:anim calcmode="lin" valueType="num">
                                      <p:cBhvr>
                                        <p:cTn id="43" dur="1000" fill="hold"/>
                                        <p:tgtEl>
                                          <p:spTgt spid="6553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55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5539">
                                            <p:txEl>
                                              <p:pRg st="6" end="6"/>
                                            </p:txEl>
                                          </p:spTgt>
                                        </p:tgtEl>
                                        <p:attrNameLst>
                                          <p:attrName>style.visibility</p:attrName>
                                        </p:attrNameLst>
                                      </p:cBhvr>
                                      <p:to>
                                        <p:strVal val="visible"/>
                                      </p:to>
                                    </p:set>
                                    <p:animEffect transition="in" filter="fade">
                                      <p:cBhvr>
                                        <p:cTn id="49" dur="1000"/>
                                        <p:tgtEl>
                                          <p:spTgt spid="65539">
                                            <p:txEl>
                                              <p:pRg st="6" end="6"/>
                                            </p:txEl>
                                          </p:spTgt>
                                        </p:tgtEl>
                                      </p:cBhvr>
                                    </p:animEffect>
                                    <p:anim calcmode="lin" valueType="num">
                                      <p:cBhvr>
                                        <p:cTn id="50" dur="1000" fill="hold"/>
                                        <p:tgtEl>
                                          <p:spTgt spid="6553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553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5539">
                                            <p:txEl>
                                              <p:pRg st="7" end="7"/>
                                            </p:txEl>
                                          </p:spTgt>
                                        </p:tgtEl>
                                        <p:attrNameLst>
                                          <p:attrName>style.visibility</p:attrName>
                                        </p:attrNameLst>
                                      </p:cBhvr>
                                      <p:to>
                                        <p:strVal val="visible"/>
                                      </p:to>
                                    </p:set>
                                    <p:animEffect transition="in" filter="fade">
                                      <p:cBhvr>
                                        <p:cTn id="56" dur="1000"/>
                                        <p:tgtEl>
                                          <p:spTgt spid="65539">
                                            <p:txEl>
                                              <p:pRg st="7" end="7"/>
                                            </p:txEl>
                                          </p:spTgt>
                                        </p:tgtEl>
                                      </p:cBhvr>
                                    </p:animEffect>
                                    <p:anim calcmode="lin" valueType="num">
                                      <p:cBhvr>
                                        <p:cTn id="57" dur="1000" fill="hold"/>
                                        <p:tgtEl>
                                          <p:spTgt spid="6553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553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5539">
                                            <p:txEl>
                                              <p:pRg st="8" end="8"/>
                                            </p:txEl>
                                          </p:spTgt>
                                        </p:tgtEl>
                                        <p:attrNameLst>
                                          <p:attrName>style.visibility</p:attrName>
                                        </p:attrNameLst>
                                      </p:cBhvr>
                                      <p:to>
                                        <p:strVal val="visible"/>
                                      </p:to>
                                    </p:set>
                                    <p:animEffect transition="in" filter="fade">
                                      <p:cBhvr>
                                        <p:cTn id="63" dur="1000"/>
                                        <p:tgtEl>
                                          <p:spTgt spid="65539">
                                            <p:txEl>
                                              <p:pRg st="8" end="8"/>
                                            </p:txEl>
                                          </p:spTgt>
                                        </p:tgtEl>
                                      </p:cBhvr>
                                    </p:animEffect>
                                    <p:anim calcmode="lin" valueType="num">
                                      <p:cBhvr>
                                        <p:cTn id="64" dur="1000" fill="hold"/>
                                        <p:tgtEl>
                                          <p:spTgt spid="65539">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553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5539">
                                            <p:txEl>
                                              <p:pRg st="9" end="9"/>
                                            </p:txEl>
                                          </p:spTgt>
                                        </p:tgtEl>
                                        <p:attrNameLst>
                                          <p:attrName>style.visibility</p:attrName>
                                        </p:attrNameLst>
                                      </p:cBhvr>
                                      <p:to>
                                        <p:strVal val="visible"/>
                                      </p:to>
                                    </p:set>
                                    <p:animEffect transition="in" filter="fade">
                                      <p:cBhvr>
                                        <p:cTn id="70" dur="1000"/>
                                        <p:tgtEl>
                                          <p:spTgt spid="65539">
                                            <p:txEl>
                                              <p:pRg st="9" end="9"/>
                                            </p:txEl>
                                          </p:spTgt>
                                        </p:tgtEl>
                                      </p:cBhvr>
                                    </p:animEffect>
                                    <p:anim calcmode="lin" valueType="num">
                                      <p:cBhvr>
                                        <p:cTn id="71" dur="1000" fill="hold"/>
                                        <p:tgtEl>
                                          <p:spTgt spid="65539">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553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5539">
                                            <p:txEl>
                                              <p:pRg st="10" end="10"/>
                                            </p:txEl>
                                          </p:spTgt>
                                        </p:tgtEl>
                                        <p:attrNameLst>
                                          <p:attrName>style.visibility</p:attrName>
                                        </p:attrNameLst>
                                      </p:cBhvr>
                                      <p:to>
                                        <p:strVal val="visible"/>
                                      </p:to>
                                    </p:set>
                                    <p:animEffect transition="in" filter="fade">
                                      <p:cBhvr>
                                        <p:cTn id="77" dur="1000"/>
                                        <p:tgtEl>
                                          <p:spTgt spid="65539">
                                            <p:txEl>
                                              <p:pRg st="10" end="10"/>
                                            </p:txEl>
                                          </p:spTgt>
                                        </p:tgtEl>
                                      </p:cBhvr>
                                    </p:animEffect>
                                    <p:anim calcmode="lin" valueType="num">
                                      <p:cBhvr>
                                        <p:cTn id="78" dur="1000" fill="hold"/>
                                        <p:tgtEl>
                                          <p:spTgt spid="65539">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553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b="1" dirty="0" smtClean="0">
                <a:solidFill>
                  <a:srgbClr val="FF0000"/>
                </a:solidFill>
                <a:effectLst>
                  <a:outerShdw blurRad="38100" dist="38100" dir="2700000" algn="tl">
                    <a:srgbClr val="000000">
                      <a:alpha val="43137"/>
                    </a:srgbClr>
                  </a:outerShdw>
                </a:effectLst>
              </a:rPr>
              <a:t>REMEMBER THAT…</a:t>
            </a:r>
            <a:endParaRPr lang="en-US"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lnSpcReduction="10000"/>
          </a:bodyPr>
          <a:lstStyle/>
          <a:p>
            <a:pPr marL="0" lvl="0" indent="0">
              <a:buNone/>
            </a:pPr>
            <a:r>
              <a:rPr lang="en-US" dirty="0" smtClean="0">
                <a:solidFill>
                  <a:schemeClr val="tx1"/>
                </a:solidFill>
                <a:latin typeface="+mn-lt"/>
                <a:ea typeface="+mn-ea"/>
                <a:cs typeface="+mn-cs"/>
              </a:rPr>
              <a:t>1. When </a:t>
            </a:r>
            <a:r>
              <a:rPr lang="en-US" dirty="0">
                <a:solidFill>
                  <a:schemeClr val="tx1"/>
                </a:solidFill>
                <a:latin typeface="+mn-lt"/>
                <a:ea typeface="+mn-ea"/>
                <a:cs typeface="+mn-cs"/>
              </a:rPr>
              <a:t>writing, </a:t>
            </a:r>
            <a:r>
              <a:rPr lang="en-US" dirty="0" smtClean="0"/>
              <a:t>we </a:t>
            </a:r>
            <a:r>
              <a:rPr lang="en-US" dirty="0" smtClean="0">
                <a:solidFill>
                  <a:schemeClr val="tx1"/>
                </a:solidFill>
                <a:latin typeface="+mn-lt"/>
                <a:ea typeface="+mn-ea"/>
                <a:cs typeface="+mn-cs"/>
              </a:rPr>
              <a:t>are </a:t>
            </a:r>
            <a:r>
              <a:rPr lang="en-US" dirty="0">
                <a:solidFill>
                  <a:schemeClr val="tx1"/>
                </a:solidFill>
                <a:latin typeface="+mn-lt"/>
                <a:ea typeface="+mn-ea"/>
                <a:cs typeface="+mn-cs"/>
              </a:rPr>
              <a:t>to use every other line in order to provide space for the conventions</a:t>
            </a:r>
            <a:r>
              <a:rPr lang="en-US" dirty="0" smtClean="0">
                <a:solidFill>
                  <a:schemeClr val="tx1"/>
                </a:solidFill>
                <a:latin typeface="+mn-lt"/>
                <a:ea typeface="+mn-ea"/>
                <a:cs typeface="+mn-cs"/>
              </a:rPr>
              <a:t>.</a:t>
            </a:r>
          </a:p>
          <a:p>
            <a:pPr marL="0" lvl="0" indent="0">
              <a:buNone/>
            </a:pPr>
            <a:endParaRPr lang="es-CO" dirty="0">
              <a:solidFill>
                <a:schemeClr val="tx1"/>
              </a:solidFill>
              <a:latin typeface="+mn-lt"/>
              <a:ea typeface="+mn-ea"/>
              <a:cs typeface="+mn-cs"/>
            </a:endParaRPr>
          </a:p>
          <a:p>
            <a:pPr marL="0" lvl="0" indent="0">
              <a:buNone/>
            </a:pPr>
            <a:r>
              <a:rPr lang="en-US" dirty="0" smtClean="0">
                <a:solidFill>
                  <a:schemeClr val="tx1"/>
                </a:solidFill>
                <a:latin typeface="+mn-lt"/>
                <a:ea typeface="+mn-ea"/>
                <a:cs typeface="+mn-cs"/>
              </a:rPr>
              <a:t>2. First </a:t>
            </a:r>
            <a:r>
              <a:rPr lang="en-US" dirty="0">
                <a:solidFill>
                  <a:schemeClr val="tx1"/>
                </a:solidFill>
                <a:latin typeface="+mn-lt"/>
                <a:ea typeface="+mn-ea"/>
                <a:cs typeface="+mn-cs"/>
              </a:rPr>
              <a:t>drafts are to be peer checked before writing the final draft</a:t>
            </a:r>
            <a:r>
              <a:rPr lang="en-US" dirty="0" smtClean="0">
                <a:solidFill>
                  <a:schemeClr val="tx1"/>
                </a:solidFill>
                <a:latin typeface="+mn-lt"/>
                <a:ea typeface="+mn-ea"/>
                <a:cs typeface="+mn-cs"/>
              </a:rPr>
              <a:t>.</a:t>
            </a:r>
          </a:p>
          <a:p>
            <a:pPr marL="0" lvl="0" indent="0">
              <a:buNone/>
            </a:pPr>
            <a:endParaRPr lang="es-CO" dirty="0">
              <a:solidFill>
                <a:schemeClr val="tx1"/>
              </a:solidFill>
              <a:latin typeface="+mn-lt"/>
              <a:ea typeface="+mn-ea"/>
              <a:cs typeface="+mn-cs"/>
            </a:endParaRPr>
          </a:p>
          <a:p>
            <a:pPr marL="0" lvl="0" indent="0">
              <a:buNone/>
            </a:pPr>
            <a:r>
              <a:rPr lang="en-US" dirty="0" smtClean="0">
                <a:solidFill>
                  <a:schemeClr val="tx1"/>
                </a:solidFill>
                <a:latin typeface="+mn-lt"/>
                <a:ea typeface="+mn-ea"/>
                <a:cs typeface="+mn-cs"/>
              </a:rPr>
              <a:t>3. All </a:t>
            </a:r>
            <a:r>
              <a:rPr lang="en-US" dirty="0">
                <a:solidFill>
                  <a:schemeClr val="tx1"/>
                </a:solidFill>
                <a:latin typeface="+mn-lt"/>
                <a:ea typeface="+mn-ea"/>
                <a:cs typeface="+mn-cs"/>
              </a:rPr>
              <a:t>writing assignments </a:t>
            </a:r>
            <a:r>
              <a:rPr lang="en-US" dirty="0" smtClean="0"/>
              <a:t>can</a:t>
            </a:r>
            <a:r>
              <a:rPr lang="en-US" dirty="0" smtClean="0">
                <a:solidFill>
                  <a:schemeClr val="tx1"/>
                </a:solidFill>
                <a:latin typeface="+mn-lt"/>
                <a:ea typeface="+mn-ea"/>
                <a:cs typeface="+mn-cs"/>
              </a:rPr>
              <a:t> </a:t>
            </a:r>
            <a:r>
              <a:rPr lang="en-US" dirty="0">
                <a:solidFill>
                  <a:schemeClr val="tx1"/>
                </a:solidFill>
                <a:latin typeface="+mn-lt"/>
                <a:ea typeface="+mn-ea"/>
                <a:cs typeface="+mn-cs"/>
              </a:rPr>
              <a:t>be re-done </a:t>
            </a:r>
            <a:r>
              <a:rPr lang="en-US" dirty="0" smtClean="0"/>
              <a:t>at</a:t>
            </a:r>
            <a:r>
              <a:rPr lang="en-US" dirty="0" smtClean="0">
                <a:solidFill>
                  <a:schemeClr val="tx1"/>
                </a:solidFill>
                <a:latin typeface="+mn-lt"/>
                <a:ea typeface="+mn-ea"/>
                <a:cs typeface="+mn-cs"/>
              </a:rPr>
              <a:t> home, </a:t>
            </a:r>
            <a:r>
              <a:rPr lang="en-US" dirty="0">
                <a:solidFill>
                  <a:schemeClr val="tx1"/>
                </a:solidFill>
                <a:latin typeface="+mn-lt"/>
                <a:ea typeface="+mn-ea"/>
                <a:cs typeface="+mn-cs"/>
              </a:rPr>
              <a:t>using the suggestions given by the </a:t>
            </a:r>
            <a:r>
              <a:rPr lang="en-US" dirty="0" smtClean="0">
                <a:solidFill>
                  <a:schemeClr val="tx1"/>
                </a:solidFill>
                <a:latin typeface="+mn-lt"/>
                <a:ea typeface="+mn-ea"/>
                <a:cs typeface="+mn-cs"/>
              </a:rPr>
              <a:t>teacher</a:t>
            </a:r>
            <a:r>
              <a:rPr lang="en-US" dirty="0" smtClean="0"/>
              <a:t>, in order to improve grade.</a:t>
            </a:r>
            <a:endParaRPr lang="es-CO" dirty="0">
              <a:solidFill>
                <a:schemeClr val="tx1"/>
              </a:solidFill>
              <a:latin typeface="+mn-lt"/>
              <a:ea typeface="+mn-ea"/>
              <a:cs typeface="+mn-cs"/>
            </a:endParaRPr>
          </a:p>
          <a:p>
            <a:pPr marL="0" indent="0">
              <a:buNone/>
            </a:pPr>
            <a:endParaRPr lang="en-US" dirty="0"/>
          </a:p>
        </p:txBody>
      </p:sp>
    </p:spTree>
    <p:extLst>
      <p:ext uri="{BB962C8B-B14F-4D97-AF65-F5344CB8AC3E}">
        <p14:creationId xmlns:p14="http://schemas.microsoft.com/office/powerpoint/2010/main" val="39174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Thanks.</a:t>
            </a:r>
            <a:br>
              <a:rPr lang="en-US" dirty="0" smtClean="0"/>
            </a:br>
            <a:r>
              <a:rPr lang="en-US" dirty="0" smtClean="0"/>
              <a:t>great job!</a:t>
            </a:r>
            <a:endParaRPr lang="en-U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1422" y="2507619"/>
            <a:ext cx="5925363" cy="3603625"/>
          </a:xfrm>
        </p:spPr>
      </p:pic>
    </p:spTree>
    <p:extLst>
      <p:ext uri="{BB962C8B-B14F-4D97-AF65-F5344CB8AC3E}">
        <p14:creationId xmlns:p14="http://schemas.microsoft.com/office/powerpoint/2010/main" val="351645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reeppt_0709_slide">
  <a:themeElements>
    <a:clrScheme name="Tema de Office 2">
      <a:dk1>
        <a:srgbClr val="000000"/>
      </a:dk1>
      <a:lt1>
        <a:srgbClr val="CCFFCC"/>
      </a:lt1>
      <a:dk2>
        <a:srgbClr val="000000"/>
      </a:dk2>
      <a:lt2>
        <a:srgbClr val="B2B2B2"/>
      </a:lt2>
      <a:accent1>
        <a:srgbClr val="7A991F"/>
      </a:accent1>
      <a:accent2>
        <a:srgbClr val="007CA6"/>
      </a:accent2>
      <a:accent3>
        <a:srgbClr val="E2FFE2"/>
      </a:accent3>
      <a:accent4>
        <a:srgbClr val="000000"/>
      </a:accent4>
      <a:accent5>
        <a:srgbClr val="BECAAB"/>
      </a:accent5>
      <a:accent6>
        <a:srgbClr val="007096"/>
      </a:accent6>
      <a:hlink>
        <a:srgbClr val="198019"/>
      </a:hlink>
      <a:folHlink>
        <a:srgbClr val="2E5B99"/>
      </a:folHlink>
    </a:clrScheme>
    <a:fontScheme name="Tema d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CCFFCC"/>
        </a:lt1>
        <a:dk2>
          <a:srgbClr val="000000"/>
        </a:dk2>
        <a:lt2>
          <a:srgbClr val="B2B2B2"/>
        </a:lt2>
        <a:accent1>
          <a:srgbClr val="24B224"/>
        </a:accent1>
        <a:accent2>
          <a:srgbClr val="009954"/>
        </a:accent2>
        <a:accent3>
          <a:srgbClr val="E2FFE2"/>
        </a:accent3>
        <a:accent4>
          <a:srgbClr val="000000"/>
        </a:accent4>
        <a:accent5>
          <a:srgbClr val="ACD5AC"/>
        </a:accent5>
        <a:accent6>
          <a:srgbClr val="008A4B"/>
        </a:accent6>
        <a:hlink>
          <a:srgbClr val="198019"/>
        </a:hlink>
        <a:folHlink>
          <a:srgbClr val="00733F"/>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CCFFCC"/>
        </a:lt1>
        <a:dk2>
          <a:srgbClr val="000000"/>
        </a:dk2>
        <a:lt2>
          <a:srgbClr val="B2B2B2"/>
        </a:lt2>
        <a:accent1>
          <a:srgbClr val="7A991F"/>
        </a:accent1>
        <a:accent2>
          <a:srgbClr val="007CA6"/>
        </a:accent2>
        <a:accent3>
          <a:srgbClr val="E2FFE2"/>
        </a:accent3>
        <a:accent4>
          <a:srgbClr val="000000"/>
        </a:accent4>
        <a:accent5>
          <a:srgbClr val="BECAAB"/>
        </a:accent5>
        <a:accent6>
          <a:srgbClr val="007096"/>
        </a:accent6>
        <a:hlink>
          <a:srgbClr val="198019"/>
        </a:hlink>
        <a:folHlink>
          <a:srgbClr val="2E5B99"/>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CCFFCC"/>
        </a:lt1>
        <a:dk2>
          <a:srgbClr val="000000"/>
        </a:dk2>
        <a:lt2>
          <a:srgbClr val="B2B2B2"/>
        </a:lt2>
        <a:accent1>
          <a:srgbClr val="BF6930"/>
        </a:accent1>
        <a:accent2>
          <a:srgbClr val="1F991F"/>
        </a:accent2>
        <a:accent3>
          <a:srgbClr val="E2FFE2"/>
        </a:accent3>
        <a:accent4>
          <a:srgbClr val="000000"/>
        </a:accent4>
        <a:accent5>
          <a:srgbClr val="DCB9AD"/>
        </a:accent5>
        <a:accent6>
          <a:srgbClr val="1B8A1B"/>
        </a:accent6>
        <a:hlink>
          <a:srgbClr val="A73D73"/>
        </a:hlink>
        <a:folHlink>
          <a:srgbClr val="7C3D99"/>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CCFFCC"/>
        </a:lt1>
        <a:dk2>
          <a:srgbClr val="000000"/>
        </a:dk2>
        <a:lt2>
          <a:srgbClr val="B2B2B2"/>
        </a:lt2>
        <a:accent1>
          <a:srgbClr val="B28F00"/>
        </a:accent1>
        <a:accent2>
          <a:srgbClr val="CC5252"/>
        </a:accent2>
        <a:accent3>
          <a:srgbClr val="E2FFE2"/>
        </a:accent3>
        <a:accent4>
          <a:srgbClr val="000000"/>
        </a:accent4>
        <a:accent5>
          <a:srgbClr val="D5C6AA"/>
        </a:accent5>
        <a:accent6>
          <a:srgbClr val="B94949"/>
        </a:accent6>
        <a:hlink>
          <a:srgbClr val="5B4BA6"/>
        </a:hlink>
        <a:folHlink>
          <a:srgbClr val="198019"/>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B2B2B2"/>
        </a:lt2>
        <a:accent1>
          <a:srgbClr val="24B224"/>
        </a:accent1>
        <a:accent2>
          <a:srgbClr val="009954"/>
        </a:accent2>
        <a:accent3>
          <a:srgbClr val="FFFFFF"/>
        </a:accent3>
        <a:accent4>
          <a:srgbClr val="000000"/>
        </a:accent4>
        <a:accent5>
          <a:srgbClr val="ACD5AC"/>
        </a:accent5>
        <a:accent6>
          <a:srgbClr val="008A4B"/>
        </a:accent6>
        <a:hlink>
          <a:srgbClr val="198019"/>
        </a:hlink>
        <a:folHlink>
          <a:srgbClr val="00733F"/>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B2B2B2"/>
        </a:lt2>
        <a:accent1>
          <a:srgbClr val="7A991F"/>
        </a:accent1>
        <a:accent2>
          <a:srgbClr val="007CA6"/>
        </a:accent2>
        <a:accent3>
          <a:srgbClr val="FFFFFF"/>
        </a:accent3>
        <a:accent4>
          <a:srgbClr val="000000"/>
        </a:accent4>
        <a:accent5>
          <a:srgbClr val="BECAAB"/>
        </a:accent5>
        <a:accent6>
          <a:srgbClr val="007096"/>
        </a:accent6>
        <a:hlink>
          <a:srgbClr val="198019"/>
        </a:hlink>
        <a:folHlink>
          <a:srgbClr val="2E5B99"/>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B2B2B2"/>
        </a:lt2>
        <a:accent1>
          <a:srgbClr val="BF6930"/>
        </a:accent1>
        <a:accent2>
          <a:srgbClr val="1F991F"/>
        </a:accent2>
        <a:accent3>
          <a:srgbClr val="FFFFFF"/>
        </a:accent3>
        <a:accent4>
          <a:srgbClr val="000000"/>
        </a:accent4>
        <a:accent5>
          <a:srgbClr val="DCB9AD"/>
        </a:accent5>
        <a:accent6>
          <a:srgbClr val="1B8A1B"/>
        </a:accent6>
        <a:hlink>
          <a:srgbClr val="A73D73"/>
        </a:hlink>
        <a:folHlink>
          <a:srgbClr val="7C3D99"/>
        </a:folHlink>
      </a:clrScheme>
      <a:clrMap bg1="lt1" tx1="dk1" bg2="lt2" tx2="dk2" accent1="accent1" accent2="accent2" accent3="accent3" accent4="accent4" accent5="accent5" accent6="accent6" hlink="hlink" folHlink="folHlink"/>
    </a:extraClrScheme>
    <a:extraClrScheme>
      <a:clrScheme name="Tema de Office 8">
        <a:dk1>
          <a:srgbClr val="000000"/>
        </a:dk1>
        <a:lt1>
          <a:srgbClr val="FFFFFF"/>
        </a:lt1>
        <a:dk2>
          <a:srgbClr val="000000"/>
        </a:dk2>
        <a:lt2>
          <a:srgbClr val="B2B2B2"/>
        </a:lt2>
        <a:accent1>
          <a:srgbClr val="B28F00"/>
        </a:accent1>
        <a:accent2>
          <a:srgbClr val="CC5252"/>
        </a:accent2>
        <a:accent3>
          <a:srgbClr val="FFFFFF"/>
        </a:accent3>
        <a:accent4>
          <a:srgbClr val="000000"/>
        </a:accent4>
        <a:accent5>
          <a:srgbClr val="D5C6AA"/>
        </a:accent5>
        <a:accent6>
          <a:srgbClr val="B94949"/>
        </a:accent6>
        <a:hlink>
          <a:srgbClr val="5B4BA6"/>
        </a:hlink>
        <a:folHlink>
          <a:srgbClr val="1980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FFCC"/>
      </a:lt1>
      <a:dk2>
        <a:srgbClr val="000000"/>
      </a:dk2>
      <a:lt2>
        <a:srgbClr val="B2B2B2"/>
      </a:lt2>
      <a:accent1>
        <a:srgbClr val="7A991F"/>
      </a:accent1>
      <a:accent2>
        <a:srgbClr val="007CA6"/>
      </a:accent2>
      <a:accent3>
        <a:srgbClr val="E2FFE2"/>
      </a:accent3>
      <a:accent4>
        <a:srgbClr val="000000"/>
      </a:accent4>
      <a:accent5>
        <a:srgbClr val="BECAAB"/>
      </a:accent5>
      <a:accent6>
        <a:srgbClr val="007096"/>
      </a:accent6>
      <a:hlink>
        <a:srgbClr val="198019"/>
      </a:hlink>
      <a:folHlink>
        <a:srgbClr val="2E5B9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FFCC"/>
        </a:lt1>
        <a:dk2>
          <a:srgbClr val="000000"/>
        </a:dk2>
        <a:lt2>
          <a:srgbClr val="B2B2B2"/>
        </a:lt2>
        <a:accent1>
          <a:srgbClr val="24B224"/>
        </a:accent1>
        <a:accent2>
          <a:srgbClr val="009954"/>
        </a:accent2>
        <a:accent3>
          <a:srgbClr val="E2FFE2"/>
        </a:accent3>
        <a:accent4>
          <a:srgbClr val="000000"/>
        </a:accent4>
        <a:accent5>
          <a:srgbClr val="ACD5AC"/>
        </a:accent5>
        <a:accent6>
          <a:srgbClr val="008A4B"/>
        </a:accent6>
        <a:hlink>
          <a:srgbClr val="198019"/>
        </a:hlink>
        <a:folHlink>
          <a:srgbClr val="00733F"/>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FFCC"/>
        </a:lt1>
        <a:dk2>
          <a:srgbClr val="000000"/>
        </a:dk2>
        <a:lt2>
          <a:srgbClr val="B2B2B2"/>
        </a:lt2>
        <a:accent1>
          <a:srgbClr val="7A991F"/>
        </a:accent1>
        <a:accent2>
          <a:srgbClr val="007CA6"/>
        </a:accent2>
        <a:accent3>
          <a:srgbClr val="E2FFE2"/>
        </a:accent3>
        <a:accent4>
          <a:srgbClr val="000000"/>
        </a:accent4>
        <a:accent5>
          <a:srgbClr val="BECAAB"/>
        </a:accent5>
        <a:accent6>
          <a:srgbClr val="007096"/>
        </a:accent6>
        <a:hlink>
          <a:srgbClr val="198019"/>
        </a:hlink>
        <a:folHlink>
          <a:srgbClr val="2E5B99"/>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FFCC"/>
        </a:lt1>
        <a:dk2>
          <a:srgbClr val="000000"/>
        </a:dk2>
        <a:lt2>
          <a:srgbClr val="B2B2B2"/>
        </a:lt2>
        <a:accent1>
          <a:srgbClr val="BF6930"/>
        </a:accent1>
        <a:accent2>
          <a:srgbClr val="1F991F"/>
        </a:accent2>
        <a:accent3>
          <a:srgbClr val="E2FFE2"/>
        </a:accent3>
        <a:accent4>
          <a:srgbClr val="000000"/>
        </a:accent4>
        <a:accent5>
          <a:srgbClr val="DCB9AD"/>
        </a:accent5>
        <a:accent6>
          <a:srgbClr val="1B8A1B"/>
        </a:accent6>
        <a:hlink>
          <a:srgbClr val="A73D73"/>
        </a:hlink>
        <a:folHlink>
          <a:srgbClr val="7C3D99"/>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FFCC"/>
        </a:lt1>
        <a:dk2>
          <a:srgbClr val="000000"/>
        </a:dk2>
        <a:lt2>
          <a:srgbClr val="B2B2B2"/>
        </a:lt2>
        <a:accent1>
          <a:srgbClr val="B28F00"/>
        </a:accent1>
        <a:accent2>
          <a:srgbClr val="CC5252"/>
        </a:accent2>
        <a:accent3>
          <a:srgbClr val="E2FFE2"/>
        </a:accent3>
        <a:accent4>
          <a:srgbClr val="000000"/>
        </a:accent4>
        <a:accent5>
          <a:srgbClr val="D5C6AA"/>
        </a:accent5>
        <a:accent6>
          <a:srgbClr val="B94949"/>
        </a:accent6>
        <a:hlink>
          <a:srgbClr val="5B4BA6"/>
        </a:hlink>
        <a:folHlink>
          <a:srgbClr val="198019"/>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24B224"/>
        </a:accent1>
        <a:accent2>
          <a:srgbClr val="009954"/>
        </a:accent2>
        <a:accent3>
          <a:srgbClr val="FFFFFF"/>
        </a:accent3>
        <a:accent4>
          <a:srgbClr val="000000"/>
        </a:accent4>
        <a:accent5>
          <a:srgbClr val="ACD5AC"/>
        </a:accent5>
        <a:accent6>
          <a:srgbClr val="008A4B"/>
        </a:accent6>
        <a:hlink>
          <a:srgbClr val="198019"/>
        </a:hlink>
        <a:folHlink>
          <a:srgbClr val="00733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7A991F"/>
        </a:accent1>
        <a:accent2>
          <a:srgbClr val="007CA6"/>
        </a:accent2>
        <a:accent3>
          <a:srgbClr val="FFFFFF"/>
        </a:accent3>
        <a:accent4>
          <a:srgbClr val="000000"/>
        </a:accent4>
        <a:accent5>
          <a:srgbClr val="BECAAB"/>
        </a:accent5>
        <a:accent6>
          <a:srgbClr val="007096"/>
        </a:accent6>
        <a:hlink>
          <a:srgbClr val="198019"/>
        </a:hlink>
        <a:folHlink>
          <a:srgbClr val="2E5B9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BF6930"/>
        </a:accent1>
        <a:accent2>
          <a:srgbClr val="1F991F"/>
        </a:accent2>
        <a:accent3>
          <a:srgbClr val="FFFFFF"/>
        </a:accent3>
        <a:accent4>
          <a:srgbClr val="000000"/>
        </a:accent4>
        <a:accent5>
          <a:srgbClr val="DCB9AD"/>
        </a:accent5>
        <a:accent6>
          <a:srgbClr val="1B8A1B"/>
        </a:accent6>
        <a:hlink>
          <a:srgbClr val="A73D73"/>
        </a:hlink>
        <a:folHlink>
          <a:srgbClr val="7C3D9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B28F00"/>
        </a:accent1>
        <a:accent2>
          <a:srgbClr val="CC5252"/>
        </a:accent2>
        <a:accent3>
          <a:srgbClr val="FFFFFF"/>
        </a:accent3>
        <a:accent4>
          <a:srgbClr val="000000"/>
        </a:accent4>
        <a:accent5>
          <a:srgbClr val="D5C6AA"/>
        </a:accent5>
        <a:accent6>
          <a:srgbClr val="B94949"/>
        </a:accent6>
        <a:hlink>
          <a:srgbClr val="5B4BA6"/>
        </a:hlink>
        <a:folHlink>
          <a:srgbClr val="19801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freeppt_0709_slide</Template>
  <TotalTime>845</TotalTime>
  <Words>346</Words>
  <Application>Microsoft Office PowerPoint</Application>
  <PresentationFormat>Presentación en pantalla (4:3)</PresentationFormat>
  <Paragraphs>31</Paragraphs>
  <Slides>6</Slides>
  <Notes>0</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6</vt:i4>
      </vt:variant>
    </vt:vector>
  </HeadingPairs>
  <TitlesOfParts>
    <vt:vector size="16" baseType="lpstr">
      <vt:lpstr>Arial</vt:lpstr>
      <vt:lpstr>Brush Script MT</vt:lpstr>
      <vt:lpstr>Constantia</vt:lpstr>
      <vt:lpstr>Franklin Gothic Book</vt:lpstr>
      <vt:lpstr>Rage Italic</vt:lpstr>
      <vt:lpstr>Symbol</vt:lpstr>
      <vt:lpstr>Times New Roman</vt:lpstr>
      <vt:lpstr>freeppt_0709_slide</vt:lpstr>
      <vt:lpstr>1_Default Design</vt:lpstr>
      <vt:lpstr>Chincheta</vt:lpstr>
      <vt:lpstr>Writing Lesson</vt:lpstr>
      <vt:lpstr>Can you find any errors?</vt:lpstr>
      <vt:lpstr>Think – Pair - Share</vt:lpstr>
      <vt:lpstr>Writing conventions</vt:lpstr>
      <vt:lpstr>REMEMBER THAT…</vt:lpstr>
      <vt:lpstr>  Thanks. great job!</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DOCENTES</cp:lastModifiedBy>
  <cp:revision>54</cp:revision>
  <dcterms:created xsi:type="dcterms:W3CDTF">2011-12-05T14:05:07Z</dcterms:created>
  <dcterms:modified xsi:type="dcterms:W3CDTF">2017-01-21T22:01:39Z</dcterms:modified>
</cp:coreProperties>
</file>